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8C53"/>
    <a:srgbClr val="252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319788-44F9-4712-8DAA-34855A1BE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FBC2EF-5F7A-4E94-BDA6-00018E6FD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AD5B12-335D-4E81-8BAB-D25F07C7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4314AB-CA5E-4B72-AFC0-CA2EAF3E6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4F3E91-2B7A-43D9-B97C-088920696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515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815AD3-4C19-46E1-81E3-CFBB75CB5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7EEA3AC-303E-438C-AB95-BB2A7C734B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0E781B-090A-4C95-A929-ABC4BA76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3ABBAA-C524-4778-9D18-A3876FA9D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294102-680D-472F-A8DE-4CED5A1E4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245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9E6631-D515-461E-BA73-4B62AF7104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954E569-2A06-483B-BA7E-B24CE1AB0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E32598-0B05-4DDC-A6C1-8A7CD278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3B2019-4DF8-408F-8A5A-08B34907F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8AAF5D-8F54-4E8B-B1B1-63211E5A1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4396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86E70-1309-4963-A8AE-C2D8DCAE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45D1A3-9942-4187-8953-6E195B79E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B859DB-4D10-40DD-A557-23D32FDEE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1A9E1B-C5A2-4568-A199-9596BE56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E5569D-10D8-404A-8B12-0A03B16C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4327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EA4955-A27C-40C6-805F-29C34657A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7101C0-3FFF-41A2-9ADF-CA9B79E1E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656ECC-B950-453D-A039-CF2CAA060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F2C3EB-4B65-4756-A193-067CF0FB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5914F8-6FC4-4EC1-A8B1-30EDC5E1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2707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AD016D-6EFC-4771-A506-26089938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56849F-2EF5-4CD2-BAD1-3C7DF21152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68EEDC2-E16A-4C56-B799-14BD53B15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339A93-294E-4792-A012-1C52C18D1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39CBC14-4F06-48DE-ADAD-6A4A2D693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3079D3-BD2E-4ED0-8578-53AD896F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4354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AEF81-9E42-485F-9B70-22685433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FBA653-10DE-4278-B686-811D75C12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B5FC226-A010-4387-92A6-B84A25C84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9FDDDDB-DE7D-4322-991D-04B90387B4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49D9CDE-B95A-48AE-BC57-CC2D749B8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EA5F48E-CF92-45D6-98EF-3BE4A160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16E6A3-0681-4F80-A17A-8D1DB4E4D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9462C6F-58C8-465E-AA04-FBA97817B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360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A55A45-7ED9-4AF5-8862-E4870B5D8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C242C1A-D48A-4435-9050-02758E57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BE72D1B-68CE-4D50-A540-08C7B846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F6B87FA-F051-4312-821A-8DB27D5A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0705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0DD93E2-1FEE-472E-A04B-F185638BB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7626894-A387-4F66-A33B-47D69B8D5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401195-07A3-4169-954A-FF5849E27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82254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E008B0-37AB-4296-9F1D-088CEF1AC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EEA6DD-F149-4B4F-8125-0BF905266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3D80E1-3DFC-4ECA-97B7-B6FFB8B71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FB7C32-2456-42CF-ADDC-B32794687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4DD6F6C-4CDD-4CAD-9CE1-9C64ED5D7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6F648A-9E92-4BA9-BB89-CD40EEA26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255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B7A78B-FADB-4EEA-BD98-6462ADB80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873C7D2-1420-4872-A5C7-3B9C2DE92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3A508B9-1259-4DA2-B549-008EC51F71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F51C64-057F-4B67-9DBC-D747834EB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48AEB5-C4F6-491E-B298-13267655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C55E8A-2D0F-4DFF-8451-2370E4809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3860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4E3878-9149-479D-99C2-5742434F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D0C92B-E862-4666-8935-C9CD2FF0F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660BFD-AE1D-4AC9-ADCA-72F953F7E3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FECDE-A6FE-46F1-96F7-2430C4E1F132}" type="datetimeFigureOut">
              <a:rPr lang="es-CO" smtClean="0"/>
              <a:t>7/10/2024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D5E0A4-F22F-463B-81BA-F827D0F30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553351-E0E2-4527-8932-1F1476499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918F0-5BC1-44AD-B9B9-FF1AEF3FD4C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43443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D89052F-21AE-4D54-B8B0-8CD8C3B3E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4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Texto&#10;&#10;Descripción generada automáticamente">
            <a:extLst>
              <a:ext uri="{FF2B5EF4-FFF2-40B4-BE49-F238E27FC236}">
                <a16:creationId xmlns:a16="http://schemas.microsoft.com/office/drawing/2014/main" id="{C60858B9-3AB8-4150-AB2A-4007C47D1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"/>
            <a:ext cx="12192000" cy="685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70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Una captura de pantalla de un celular&#10;&#10;Descripción generada automáticamente">
            <a:extLst>
              <a:ext uri="{FF2B5EF4-FFF2-40B4-BE49-F238E27FC236}">
                <a16:creationId xmlns:a16="http://schemas.microsoft.com/office/drawing/2014/main" id="{922A2192-CECF-4240-94AD-7DABC3239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675"/>
            <a:ext cx="12192000" cy="675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24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antalla de celular con imagen de la pantalla de un celular&#10;&#10;Descripción generada automáticamente con confianza media">
            <a:extLst>
              <a:ext uri="{FF2B5EF4-FFF2-40B4-BE49-F238E27FC236}">
                <a16:creationId xmlns:a16="http://schemas.microsoft.com/office/drawing/2014/main" id="{95C71F13-6FBE-4E2A-B1F9-9E23490ED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"/>
            <a:ext cx="12192000" cy="6827520"/>
          </a:xfrm>
          <a:prstGeom prst="rect">
            <a:avLst/>
          </a:prstGeom>
        </p:spPr>
      </p:pic>
      <p:pic>
        <p:nvPicPr>
          <p:cNvPr id="11" name="Imagen 10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D8224011-5359-4C7F-A073-E4EF1E0C8F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053" b="89971"/>
          <a:stretch/>
        </p:blipFill>
        <p:spPr>
          <a:xfrm>
            <a:off x="0" y="30586"/>
            <a:ext cx="1578543" cy="68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455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B3C29266-2D08-4B86-ADAE-63C835171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586"/>
            <a:ext cx="12192000" cy="679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8925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SENA</dc:creator>
  <cp:lastModifiedBy>SENA</cp:lastModifiedBy>
  <cp:revision>2</cp:revision>
  <dcterms:created xsi:type="dcterms:W3CDTF">2024-10-07T21:42:51Z</dcterms:created>
  <dcterms:modified xsi:type="dcterms:W3CDTF">2024-10-07T22:26:00Z</dcterms:modified>
</cp:coreProperties>
</file>

<file path=docProps/thumbnail.jpeg>
</file>